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30/5/2020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προστατεύσω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εαυτό μου και το σχολείο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xmlns="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1212" y="503766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</a:t>
            </a:r>
            <a:r>
              <a:rPr lang="el-GR" dirty="0" smtClean="0"/>
              <a:t>χέρια.</a:t>
            </a:r>
            <a:endParaRPr lang="el-GR" dirty="0"/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</a:t>
            </a:r>
            <a:r>
              <a:rPr lang="el-GR" dirty="0" smtClean="0"/>
              <a:t>μου.</a:t>
            </a:r>
            <a:endParaRPr lang="el-GR" dirty="0"/>
          </a:p>
          <a:p>
            <a:r>
              <a:rPr lang="el-GR" dirty="0"/>
              <a:t>Δεν τρώω τα νύχια </a:t>
            </a:r>
            <a:r>
              <a:rPr lang="el-GR" dirty="0" smtClean="0"/>
              <a:t>μου.</a:t>
            </a:r>
            <a:endParaRPr lang="el-GR" dirty="0"/>
          </a:p>
          <a:p>
            <a:r>
              <a:rPr lang="el-GR" dirty="0"/>
              <a:t>Δεν δαγκώνω το μολύβι </a:t>
            </a:r>
            <a:r>
              <a:rPr lang="el-GR" dirty="0" smtClean="0"/>
              <a:t>μου.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8121" y="80539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</a:t>
            </a:r>
            <a:r>
              <a:rPr lang="el-GR" sz="3200" b="1" dirty="0" smtClean="0"/>
              <a:t>το</a:t>
            </a:r>
            <a:r>
              <a:rPr lang="el-GR" sz="3200" b="1" dirty="0"/>
              <a:t>ν</a:t>
            </a:r>
            <a:r>
              <a:rPr lang="el-GR" sz="3200" b="1" dirty="0" smtClean="0"/>
              <a:t> </a:t>
            </a:r>
            <a:r>
              <a:rPr lang="el-GR" sz="3200" b="1" dirty="0"/>
              <a:t>βήχα ή το φτάρνισμά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ή φταρνίζομαι </a:t>
            </a:r>
            <a:r>
              <a:rPr lang="el-GR" dirty="0" smtClean="0"/>
              <a:t>, καλύπτω </a:t>
            </a:r>
            <a:r>
              <a:rPr lang="el-GR" dirty="0"/>
              <a:t>το στόμα και τη μύτη μου με τον αγκώνα μου ή με χαρτομάντηλο το οποίο μετά το πετάω στα </a:t>
            </a:r>
            <a:r>
              <a:rPr lang="el-GR" dirty="0" smtClean="0"/>
              <a:t>σκουπίδια.</a:t>
            </a:r>
            <a:endParaRPr lang="el-GR" dirty="0"/>
          </a:p>
          <a:p>
            <a:r>
              <a:rPr lang="el-GR" dirty="0"/>
              <a:t>Εάν δεν έχω χαρτομάντηλα και καλύψω το στόμα μου με το χέρι </a:t>
            </a:r>
            <a:r>
              <a:rPr lang="el-GR" dirty="0" smtClean="0"/>
              <a:t>μου,  </a:t>
            </a:r>
            <a:r>
              <a:rPr lang="el-GR" dirty="0"/>
              <a:t>φροντίζω μετά να καθαρίσω τα χέρια </a:t>
            </a:r>
            <a:r>
              <a:rPr lang="el-GR" dirty="0" smtClean="0"/>
              <a:t>μου.</a:t>
            </a:r>
            <a:endParaRPr lang="el-GR" dirty="0"/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</a:t>
            </a:r>
            <a:r>
              <a:rPr lang="el-GR" dirty="0" smtClean="0"/>
              <a:t>αυτόν τον </a:t>
            </a:r>
            <a:r>
              <a:rPr lang="el-GR" dirty="0"/>
              <a:t>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</a:t>
            </a:r>
            <a:r>
              <a:rPr lang="el-GR" dirty="0" smtClean="0"/>
              <a:t>τη </a:t>
            </a:r>
            <a:r>
              <a:rPr lang="el-GR" dirty="0"/>
              <a:t>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</a:t>
            </a:r>
            <a:r>
              <a:rPr lang="el-GR" dirty="0" err="1" smtClean="0"/>
              <a:t>στιλό</a:t>
            </a:r>
            <a:r>
              <a:rPr lang="el-GR" dirty="0"/>
              <a:t>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Στη </a:t>
            </a:r>
            <a:r>
              <a:rPr lang="el-GR" dirty="0"/>
              <a:t>περίπτωση που πρέπει να δανειστούμε ή να δανείσουμε κάτι το καθαρίζουμε με αντισηπτικό μαντηλάκι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</a:t>
            </a:r>
            <a:r>
              <a:rPr lang="el-GR" dirty="0" smtClean="0"/>
              <a:t>σχολείου. </a:t>
            </a:r>
            <a:endParaRPr lang="el-GR" dirty="0"/>
          </a:p>
          <a:p>
            <a:r>
              <a:rPr lang="el-GR" dirty="0"/>
              <a:t>Όταν νιώθεις </a:t>
            </a:r>
            <a:r>
              <a:rPr lang="el-GR" dirty="0" smtClean="0"/>
              <a:t>άρρωστος, ενημερώνεις τους γονείς σου και το </a:t>
            </a:r>
            <a:r>
              <a:rPr lang="el-GR" dirty="0"/>
              <a:t>σχολείο και μένεις στο </a:t>
            </a:r>
            <a:r>
              <a:rPr lang="el-GR" dirty="0" smtClean="0"/>
              <a:t>σπίτι.</a:t>
            </a:r>
            <a:endParaRPr lang="el-GR" dirty="0"/>
          </a:p>
          <a:p>
            <a:r>
              <a:rPr lang="el-GR" dirty="0"/>
              <a:t>Εάν αισθανθείς άρρωστος κατά τη διάρκεια του </a:t>
            </a:r>
            <a:r>
              <a:rPr lang="el-GR" dirty="0" smtClean="0"/>
              <a:t>μαθήματος, </a:t>
            </a:r>
            <a:r>
              <a:rPr lang="el-GR" dirty="0"/>
              <a:t>το λες </a:t>
            </a:r>
            <a:r>
              <a:rPr lang="el-GR" dirty="0" smtClean="0"/>
              <a:t>στον </a:t>
            </a:r>
            <a:r>
              <a:rPr lang="el-GR" dirty="0"/>
              <a:t>δάσκαλό </a:t>
            </a:r>
            <a:r>
              <a:rPr lang="el-GR" dirty="0" smtClean="0"/>
              <a:t>σου.</a:t>
            </a:r>
            <a:endParaRPr lang="el-GR" dirty="0"/>
          </a:p>
          <a:p>
            <a:r>
              <a:rPr lang="el-GR" dirty="0"/>
              <a:t>Μην ανταλλάσσεις αντικείμενα με τους συμμαθητές και τους δασκάλους σου (</a:t>
            </a:r>
            <a:r>
              <a:rPr lang="el-GR" dirty="0" err="1" smtClean="0"/>
              <a:t>στ</a:t>
            </a:r>
            <a:r>
              <a:rPr lang="el-GR" dirty="0" err="1"/>
              <a:t>ι</a:t>
            </a:r>
            <a:r>
              <a:rPr lang="el-GR" dirty="0" err="1" smtClean="0"/>
              <a:t>λό</a:t>
            </a:r>
            <a:r>
              <a:rPr lang="el-GR" dirty="0"/>
              <a:t>, τετράδια, μπουκαλάκια </a:t>
            </a:r>
            <a:r>
              <a:rPr lang="el-GR" dirty="0" smtClean="0"/>
              <a:t>νερού κ.ά.).</a:t>
            </a:r>
            <a:endParaRPr lang="el-GR" dirty="0"/>
          </a:p>
          <a:p>
            <a:r>
              <a:rPr lang="el-GR" dirty="0"/>
              <a:t>Να έχεις πάντα μαζί σου </a:t>
            </a:r>
            <a:r>
              <a:rPr lang="el-GR" dirty="0" err="1" smtClean="0">
                <a:solidFill>
                  <a:schemeClr val="tx1"/>
                </a:solidFill>
              </a:rPr>
              <a:t>χαρτομάντηλα</a:t>
            </a:r>
            <a:r>
              <a:rPr lang="el-GR" dirty="0" smtClean="0">
                <a:solidFill>
                  <a:schemeClr val="tx1"/>
                </a:solidFill>
              </a:rPr>
              <a:t> .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/>
              <a:t>Να πλένεις τα χέρια σου </a:t>
            </a:r>
            <a:r>
              <a:rPr lang="el-GR" dirty="0" smtClean="0"/>
              <a:t>συχνά. 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</a:t>
            </a:r>
            <a:r>
              <a:rPr lang="el-GR" dirty="0" smtClean="0"/>
              <a:t>σπίτι.6</a:t>
            </a:r>
            <a:endParaRPr lang="el-GR" dirty="0"/>
          </a:p>
          <a:p>
            <a:r>
              <a:rPr lang="el-GR" dirty="0"/>
              <a:t>Οι γονείς </a:t>
            </a:r>
            <a:r>
              <a:rPr lang="el-GR" dirty="0" smtClean="0"/>
              <a:t>σου πρέπει </a:t>
            </a:r>
            <a:r>
              <a:rPr lang="el-GR" dirty="0"/>
              <a:t>να συμβουλευτούν τον οικογενειακό σας </a:t>
            </a:r>
            <a:r>
              <a:rPr lang="el-GR" dirty="0" smtClean="0"/>
              <a:t>γιατρό. </a:t>
            </a:r>
            <a:endParaRPr lang="el-GR" dirty="0"/>
          </a:p>
          <a:p>
            <a:r>
              <a:rPr lang="el-GR" dirty="0"/>
              <a:t>Θα μείνεις στο σπίτι μέχρι να γίνεις εντελώς </a:t>
            </a:r>
            <a:r>
              <a:rPr lang="el-GR" dirty="0" smtClean="0"/>
              <a:t>καλά.</a:t>
            </a:r>
            <a:endParaRPr lang="el-GR" dirty="0"/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</a:t>
            </a:r>
            <a:r>
              <a:rPr lang="el-GR" dirty="0" smtClean="0"/>
              <a:t>άτομα.</a:t>
            </a:r>
            <a:endParaRPr lang="el-GR" dirty="0"/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</a:t>
            </a:r>
            <a:r>
              <a:rPr lang="el-GR" dirty="0" smtClean="0"/>
              <a:t>γιατρό.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err="1" smtClean="0"/>
              <a:t>Ο,τιδήποτε</a:t>
            </a:r>
            <a:r>
              <a:rPr lang="el-GR" sz="2800" b="1" dirty="0" smtClean="0"/>
              <a:t> </a:t>
            </a:r>
            <a:r>
              <a:rPr lang="el-GR" sz="2800" b="1" dirty="0"/>
              <a:t>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</a:t>
            </a:r>
            <a:r>
              <a:rPr lang="el-GR" dirty="0" smtClean="0"/>
              <a:t>δασκάλους μου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</a:t>
            </a:r>
            <a:r>
              <a:rPr lang="el-GR" sz="2800" b="1" dirty="0" smtClean="0"/>
              <a:t>το</a:t>
            </a:r>
            <a:r>
              <a:rPr lang="el-GR" sz="2800" b="1" dirty="0"/>
              <a:t>ν</a:t>
            </a:r>
            <a:r>
              <a:rPr lang="el-GR" sz="2800" b="1" dirty="0" smtClean="0"/>
              <a:t> </a:t>
            </a:r>
            <a:r>
              <a:rPr lang="el-GR" sz="2800" b="1" dirty="0"/>
              <a:t>νέο </a:t>
            </a:r>
            <a:r>
              <a:rPr lang="el-GR" sz="2800" b="1" dirty="0" err="1" smtClean="0"/>
              <a:t>κορονοϊό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</a:t>
            </a:r>
            <a:r>
              <a:rPr lang="el-GR" sz="2400" dirty="0" smtClean="0"/>
              <a:t>όλον </a:t>
            </a:r>
            <a:r>
              <a:rPr lang="el-GR" sz="2400" dirty="0"/>
              <a:t>τον </a:t>
            </a:r>
            <a:r>
              <a:rPr lang="el-GR" sz="2400" dirty="0" smtClean="0"/>
              <a:t>κόσμο τους </a:t>
            </a:r>
            <a:r>
              <a:rPr lang="el-GR" sz="2400" dirty="0"/>
              <a:t>τελευταίους τέσσερις μήνες έχουν αρρωστήσει από </a:t>
            </a:r>
            <a:r>
              <a:rPr lang="el-GR" sz="2400" dirty="0" smtClean="0"/>
              <a:t>τον </a:t>
            </a:r>
            <a:r>
              <a:rPr lang="el-GR" sz="2400" dirty="0"/>
              <a:t>νέο </a:t>
            </a:r>
            <a:r>
              <a:rPr lang="el-GR" sz="2400" dirty="0" err="1" smtClean="0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</a:t>
            </a:r>
            <a:r>
              <a:rPr lang="el-GR" sz="2400" dirty="0" smtClean="0"/>
              <a:t>αυτόν τον </a:t>
            </a:r>
            <a:r>
              <a:rPr lang="el-GR" sz="2400" dirty="0"/>
              <a:t>λόγο είναι πολύ σημαντικό να ενημερωθούμε για το τι πρέπει να κάνουμε για να προστατεύουμε τον εαυτό μας</a:t>
            </a:r>
            <a:r>
              <a:rPr lang="el-GR" sz="2400" dirty="0" smtClean="0"/>
              <a:t>, το </a:t>
            </a:r>
            <a:r>
              <a:rPr lang="el-GR" sz="2400" dirty="0"/>
              <a:t>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 smtClean="0"/>
              <a:t>κορονοϊός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</a:t>
            </a:r>
            <a:r>
              <a:rPr lang="el-GR" sz="2000" dirty="0" smtClean="0"/>
              <a:t>υγείας</a:t>
            </a:r>
            <a:r>
              <a:rPr lang="el-GR" sz="2000" dirty="0" smtClean="0">
                <a:solidFill>
                  <a:schemeClr val="tx1"/>
                </a:solidFill>
              </a:rPr>
              <a:t>, όπως </a:t>
            </a:r>
            <a:r>
              <a:rPr lang="el-GR" sz="2000" dirty="0" smtClean="0"/>
              <a:t>συμβαίνει </a:t>
            </a:r>
            <a:r>
              <a:rPr lang="el-GR" sz="2000" dirty="0"/>
              <a:t>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</a:t>
            </a:r>
            <a:r>
              <a:rPr lang="el-GR" sz="2000" dirty="0" smtClean="0"/>
              <a:t>που, </a:t>
            </a:r>
            <a:r>
              <a:rPr lang="el-GR" sz="2000" dirty="0"/>
              <a:t>ενώ έχουν τον </a:t>
            </a:r>
            <a:r>
              <a:rPr lang="el-GR" sz="2000" dirty="0" smtClean="0"/>
              <a:t>ιό, </a:t>
            </a:r>
            <a:r>
              <a:rPr lang="el-GR" sz="2000" dirty="0"/>
              <a:t>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 smtClean="0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4425" y="805390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Πώς </a:t>
            </a:r>
            <a:r>
              <a:rPr lang="el-GR" sz="3200" b="1" dirty="0"/>
              <a:t>μεταδίδεται ο νέος </a:t>
            </a:r>
            <a:r>
              <a:rPr lang="el-GR" sz="3200" b="1" dirty="0" err="1" smtClean="0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 smtClean="0"/>
              <a:t>κορονοϊός</a:t>
            </a:r>
            <a:r>
              <a:rPr lang="el-GR" sz="2000" dirty="0" smtClean="0"/>
              <a:t> </a:t>
            </a:r>
            <a:r>
              <a:rPr lang="el-GR" sz="2000" dirty="0"/>
              <a:t>μπορεί να μεταδοθεί από </a:t>
            </a:r>
            <a:r>
              <a:rPr lang="el-GR" sz="2000" dirty="0" smtClean="0"/>
              <a:t>έναν </a:t>
            </a:r>
            <a:r>
              <a:rPr lang="el-GR" sz="2000" dirty="0"/>
              <a:t>άρρωστο άνθρωπο με εκκρίσεις του αναπνευστικού </a:t>
            </a:r>
            <a:r>
              <a:rPr lang="el-GR" sz="2000" dirty="0" smtClean="0"/>
              <a:t>συστήματος, κυρίως, </a:t>
            </a:r>
            <a:r>
              <a:rPr lang="el-GR" sz="2000" dirty="0"/>
              <a:t>όταν αυτός βήχει ή φταρνίζεται. Γι' </a:t>
            </a:r>
            <a:r>
              <a:rPr lang="el-GR" sz="2000" dirty="0" smtClean="0"/>
              <a:t>αυτόν τον </a:t>
            </a:r>
            <a:r>
              <a:rPr lang="el-GR" sz="2000" dirty="0"/>
              <a:t>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Όταν είμαστε σε στενή επαφή με ένα άρρωστο άτομο, δηλαδή σε απόσταση τουλάχιστον 1,5 μέτρου.</a:t>
            </a:r>
          </a:p>
          <a:p>
            <a:pPr marL="0" indent="0">
              <a:buNone/>
            </a:pPr>
            <a:r>
              <a:rPr lang="el-GR" sz="2000" dirty="0"/>
              <a:t>Όταν αγγίζουμε επιφάνειες ή αντικείμενα που έχουν μολυνθεί από ένα άρρωστο άτομο, επειδή τις άγγιξε με βρώμικα χέρια ή επειδή φταρνίστηκε ή έβηξε ενώ ήταν κοντά σε αυτές, και μετά αγγίξουμε </a:t>
            </a:r>
            <a:r>
              <a:rPr lang="el-GR" sz="2000" dirty="0" smtClean="0"/>
              <a:t>το </a:t>
            </a:r>
            <a:r>
              <a:rPr lang="el-GR" sz="2000" dirty="0"/>
              <a:t>πρόσωπό μας, τη μύτη, το στόμα 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Όταν είμαστε κοντά σε ένα άρρωστο άτομο </a:t>
            </a:r>
            <a:r>
              <a:rPr lang="el-GR" dirty="0" smtClean="0">
                <a:solidFill>
                  <a:schemeClr val="tx1"/>
                </a:solidFill>
              </a:rPr>
              <a:t>παραμένουμε σε  </a:t>
            </a:r>
            <a:r>
              <a:rPr lang="el-GR" dirty="0">
                <a:solidFill>
                  <a:schemeClr val="tx1"/>
                </a:solidFill>
              </a:rPr>
              <a:t>απόσταση τουλάχιστον 1,5 </a:t>
            </a:r>
            <a:r>
              <a:rPr lang="el-GR" dirty="0" smtClean="0">
                <a:solidFill>
                  <a:schemeClr val="tx1"/>
                </a:solidFill>
              </a:rPr>
              <a:t>μέτρου.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τις άγγιξε με βρώμικα χέρια ή επειδή φταρνίστηκε ή έβηξε ενώ ήταν κοντά σε αυτές, και μετά αγγίξουμε </a:t>
            </a:r>
            <a:r>
              <a:rPr lang="el-GR" dirty="0" smtClean="0"/>
              <a:t>το πρόσωπό </a:t>
            </a:r>
            <a:r>
              <a:rPr lang="el-GR" dirty="0"/>
              <a:t>μας, τη μύτη, το στόμα  ή τα μάτια μας μπορεί να αρρωστήσουμε κι </a:t>
            </a:r>
            <a:r>
              <a:rPr lang="el-GR" dirty="0" smtClean="0"/>
              <a:t>εμείς.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φταρνίζομαι καλύπτω το στόμα και τη μύτη μου με τον αγκώνα μου ή με χαρτομάντηλο το οποίο μετά το πετάω στα </a:t>
            </a:r>
            <a:r>
              <a:rPr lang="el-GR" dirty="0" smtClean="0"/>
              <a:t>σκουπίδια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Κρατάω αποστάσεις από τους άλλους, δεν στριμώχνομαι στο προαύλιο, στις </a:t>
            </a:r>
            <a:r>
              <a:rPr lang="el-GR" dirty="0" smtClean="0"/>
              <a:t>σκάλες ή σε κάθε άλλο χώρο </a:t>
            </a:r>
            <a:r>
              <a:rPr lang="el-GR" smtClean="0"/>
              <a:t>του σχολείου. </a:t>
            </a:r>
            <a:endParaRPr lang="el-GR" dirty="0"/>
          </a:p>
          <a:p>
            <a:r>
              <a:rPr lang="el-GR" dirty="0"/>
              <a:t>Πλένω συχνά τα χέρια μου με νερό και σαπούνι ή ζητάω από τον δάσκαλό μου να μου δώσει να καθαρίσω τα χέρια μου με αντισηπτικό διάλυμα ή αντισηπτικό μαντηλάκι.</a:t>
            </a:r>
          </a:p>
          <a:p>
            <a:r>
              <a:rPr lang="el-GR" dirty="0"/>
              <a:t>Δεν ακουμπώ με τα χέρια μου το πρόσωπό </a:t>
            </a:r>
            <a:r>
              <a:rPr lang="el-GR" dirty="0" smtClean="0"/>
              <a:t>μου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Δεν ανταλλάσσω αντικείμενα με τους συμμαθητές </a:t>
            </a:r>
            <a:r>
              <a:rPr lang="el-GR" dirty="0" smtClean="0"/>
              <a:t>μου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μην στριμώχνομαι!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Στο κυλικείο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</a:t>
            </a:r>
            <a:r>
              <a:rPr lang="el-GR" dirty="0" smtClean="0"/>
              <a:t>αποστάσεις από τους </a:t>
            </a:r>
            <a:r>
              <a:rPr lang="el-GR" dirty="0"/>
              <a:t>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279</TotalTime>
  <Words>974</Words>
  <Application>Microsoft Office PowerPoint</Application>
  <PresentationFormat>Προσαρμογή</PresentationFormat>
  <Paragraphs>90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Αίθουσα συσκέψεων "Ιόν"</vt:lpstr>
      <vt:lpstr>COVID 19</vt:lpstr>
      <vt:lpstr>Γιατί είναι τόσο σημαντικό να ενημερωθούμε  για τον νέο κορονοϊό</vt:lpstr>
      <vt:lpstr>Τι είναι το COVID 19</vt:lpstr>
      <vt:lpstr>Τι συμπτώματα έχεις όταν αρρωστήσεις από τον νέο κορονοϊό;</vt:lpstr>
      <vt:lpstr>Πώς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μην στριμώχνομαι!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τον βήχα ή το φτάρνισμά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user</cp:lastModifiedBy>
  <cp:revision>75</cp:revision>
  <dcterms:created xsi:type="dcterms:W3CDTF">2020-04-20T19:37:03Z</dcterms:created>
  <dcterms:modified xsi:type="dcterms:W3CDTF">2020-05-30T20:26:19Z</dcterms:modified>
</cp:coreProperties>
</file>